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</p:sldIdLst>
  <p:sldSz cx="36576000" cy="27432000"/>
  <p:notesSz cx="6858000" cy="9144000"/>
  <p:defaultTextStyle>
    <a:defPPr>
      <a:defRPr lang="en-US"/>
    </a:defPPr>
    <a:lvl1pPr marL="0" algn="l" defTabSz="18288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1pPr>
    <a:lvl2pPr marL="1828800" algn="l" defTabSz="18288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2pPr>
    <a:lvl3pPr marL="3657600" algn="l" defTabSz="18288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3pPr>
    <a:lvl4pPr marL="5486400" algn="l" defTabSz="18288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4pPr>
    <a:lvl5pPr marL="7315200" algn="l" defTabSz="18288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5pPr>
    <a:lvl6pPr marL="9144000" algn="l" defTabSz="18288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6pPr>
    <a:lvl7pPr marL="10972800" algn="l" defTabSz="18288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7pPr>
    <a:lvl8pPr marL="12801600" algn="l" defTabSz="18288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8pPr>
    <a:lvl9pPr marL="14630400" algn="l" defTabSz="1828800" rtl="0" eaLnBrk="1" latinLnBrk="0" hangingPunct="1">
      <a:defRPr sz="7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37" d="100"/>
          <a:sy n="37" d="100"/>
        </p:scale>
        <p:origin x="-688" y="392"/>
      </p:cViewPr>
      <p:guideLst>
        <p:guide orient="horz" pos="8640"/>
        <p:guide pos="115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8521702"/>
            <a:ext cx="31089600" cy="58801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5544800"/>
            <a:ext cx="25603200" cy="7010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144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18196-A4B9-434A-AC81-5ACDB872E9C7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C342-2851-3F4B-A84F-EC6D96EE9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11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18196-A4B9-434A-AC81-5ACDB872E9C7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C342-2851-3F4B-A84F-EC6D96EE9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29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517600" y="1098554"/>
            <a:ext cx="8229600" cy="23406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0" y="1098554"/>
            <a:ext cx="24079200" cy="23406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18196-A4B9-434A-AC81-5ACDB872E9C7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C342-2851-3F4B-A84F-EC6D96EE9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41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18196-A4B9-434A-AC81-5ACDB872E9C7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C342-2851-3F4B-A84F-EC6D96EE9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1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7627602"/>
            <a:ext cx="31089600" cy="5448300"/>
          </a:xfrm>
        </p:spPr>
        <p:txBody>
          <a:bodyPr anchor="t"/>
          <a:lstStyle>
            <a:lvl1pPr algn="l">
              <a:defRPr sz="16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11626854"/>
            <a:ext cx="31089600" cy="6000748"/>
          </a:xfrm>
        </p:spPr>
        <p:txBody>
          <a:bodyPr anchor="b"/>
          <a:lstStyle>
            <a:lvl1pPr marL="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1pPr>
            <a:lvl2pPr marL="18288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18196-A4B9-434A-AC81-5ACDB872E9C7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C342-2851-3F4B-A84F-EC6D96EE9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84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6400802"/>
            <a:ext cx="16154400" cy="18103852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2800" y="6400802"/>
            <a:ext cx="16154400" cy="18103852"/>
          </a:xfrm>
        </p:spPr>
        <p:txBody>
          <a:bodyPr/>
          <a:lstStyle>
            <a:lvl1pPr>
              <a:defRPr sz="11200"/>
            </a:lvl1pPr>
            <a:lvl2pPr>
              <a:defRPr sz="9600"/>
            </a:lvl2pPr>
            <a:lvl3pPr>
              <a:defRPr sz="80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18196-A4B9-434A-AC81-5ACDB872E9C7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C342-2851-3F4B-A84F-EC6D96EE9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26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6140452"/>
            <a:ext cx="16160752" cy="25590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8699500"/>
            <a:ext cx="16160752" cy="15805152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2" y="6140452"/>
            <a:ext cx="16167100" cy="25590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2" y="8699500"/>
            <a:ext cx="16167100" cy="15805152"/>
          </a:xfrm>
        </p:spPr>
        <p:txBody>
          <a:bodyPr/>
          <a:lstStyle>
            <a:lvl1pPr>
              <a:defRPr sz="9600"/>
            </a:lvl1pPr>
            <a:lvl2pPr>
              <a:defRPr sz="8000"/>
            </a:lvl2pPr>
            <a:lvl3pPr>
              <a:defRPr sz="72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18196-A4B9-434A-AC81-5ACDB872E9C7}" type="datetimeFigureOut">
              <a:rPr lang="en-US" smtClean="0"/>
              <a:t>7/31/17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C342-2851-3F4B-A84F-EC6D96EE9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6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18196-A4B9-434A-AC81-5ACDB872E9C7}" type="datetimeFigureOut">
              <a:rPr lang="en-US" smtClean="0"/>
              <a:t>7/31/17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C342-2851-3F4B-A84F-EC6D96EE9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5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18196-A4B9-434A-AC81-5ACDB872E9C7}" type="datetimeFigureOut">
              <a:rPr lang="en-US" smtClean="0"/>
              <a:t>7/31/17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C342-2851-3F4B-A84F-EC6D96EE9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19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2" y="1092200"/>
            <a:ext cx="12033252" cy="4648200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1092202"/>
            <a:ext cx="20447000" cy="23412452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2" y="5740402"/>
            <a:ext cx="12033252" cy="18764252"/>
          </a:xfrm>
        </p:spPr>
        <p:txBody>
          <a:bodyPr/>
          <a:lstStyle>
            <a:lvl1pPr marL="0" indent="0">
              <a:buNone/>
              <a:defRPr sz="5600"/>
            </a:lvl1pPr>
            <a:lvl2pPr marL="1828800" indent="0">
              <a:buNone/>
              <a:defRPr sz="4800"/>
            </a:lvl2pPr>
            <a:lvl3pPr marL="3657600" indent="0">
              <a:buNone/>
              <a:defRPr sz="4000"/>
            </a:lvl3pPr>
            <a:lvl4pPr marL="5486400" indent="0">
              <a:buNone/>
              <a:defRPr sz="3600"/>
            </a:lvl4pPr>
            <a:lvl5pPr marL="7315200" indent="0">
              <a:buNone/>
              <a:defRPr sz="3600"/>
            </a:lvl5pPr>
            <a:lvl6pPr marL="9144000" indent="0">
              <a:buNone/>
              <a:defRPr sz="3600"/>
            </a:lvl6pPr>
            <a:lvl7pPr marL="10972800" indent="0">
              <a:buNone/>
              <a:defRPr sz="3600"/>
            </a:lvl7pPr>
            <a:lvl8pPr marL="12801600" indent="0">
              <a:buNone/>
              <a:defRPr sz="3600"/>
            </a:lvl8pPr>
            <a:lvl9pPr marL="14630400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18196-A4B9-434A-AC81-5ACDB872E9C7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C342-2851-3F4B-A84F-EC6D96EE9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9152" y="19202400"/>
            <a:ext cx="21945600" cy="2266952"/>
          </a:xfrm>
        </p:spPr>
        <p:txBody>
          <a:bodyPr anchor="b"/>
          <a:lstStyle>
            <a:lvl1pPr algn="l">
              <a:defRPr sz="8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69152" y="2451100"/>
            <a:ext cx="21945600" cy="16459200"/>
          </a:xfrm>
        </p:spPr>
        <p:txBody>
          <a:bodyPr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9152" y="21469352"/>
            <a:ext cx="21945600" cy="3219448"/>
          </a:xfrm>
        </p:spPr>
        <p:txBody>
          <a:bodyPr/>
          <a:lstStyle>
            <a:lvl1pPr marL="0" indent="0">
              <a:buNone/>
              <a:defRPr sz="5600"/>
            </a:lvl1pPr>
            <a:lvl2pPr marL="1828800" indent="0">
              <a:buNone/>
              <a:defRPr sz="4800"/>
            </a:lvl2pPr>
            <a:lvl3pPr marL="3657600" indent="0">
              <a:buNone/>
              <a:defRPr sz="4000"/>
            </a:lvl3pPr>
            <a:lvl4pPr marL="5486400" indent="0">
              <a:buNone/>
              <a:defRPr sz="3600"/>
            </a:lvl4pPr>
            <a:lvl5pPr marL="7315200" indent="0">
              <a:buNone/>
              <a:defRPr sz="3600"/>
            </a:lvl5pPr>
            <a:lvl6pPr marL="9144000" indent="0">
              <a:buNone/>
              <a:defRPr sz="3600"/>
            </a:lvl6pPr>
            <a:lvl7pPr marL="10972800" indent="0">
              <a:buNone/>
              <a:defRPr sz="3600"/>
            </a:lvl7pPr>
            <a:lvl8pPr marL="12801600" indent="0">
              <a:buNone/>
              <a:defRPr sz="3600"/>
            </a:lvl8pPr>
            <a:lvl9pPr marL="14630400" indent="0">
              <a:buNone/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18196-A4B9-434A-AC81-5ACDB872E9C7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5C342-2851-3F4B-A84F-EC6D96EE9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0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0" y="1098552"/>
            <a:ext cx="32918400" cy="4572000"/>
          </a:xfrm>
          <a:prstGeom prst="rect">
            <a:avLst/>
          </a:prstGeom>
        </p:spPr>
        <p:txBody>
          <a:bodyPr vert="horz" lIns="365760" tIns="182880" rIns="36576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6400802"/>
            <a:ext cx="32918400" cy="18103852"/>
          </a:xfrm>
          <a:prstGeom prst="rect">
            <a:avLst/>
          </a:prstGeom>
        </p:spPr>
        <p:txBody>
          <a:bodyPr vert="horz" lIns="365760" tIns="182880" rIns="365760" bIns="18288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25425402"/>
            <a:ext cx="8534400" cy="1460500"/>
          </a:xfrm>
          <a:prstGeom prst="rect">
            <a:avLst/>
          </a:prstGeom>
        </p:spPr>
        <p:txBody>
          <a:bodyPr vert="horz" lIns="365760" tIns="182880" rIns="365760" bIns="18288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18196-A4B9-434A-AC81-5ACDB872E9C7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496800" y="25425402"/>
            <a:ext cx="11582400" cy="1460500"/>
          </a:xfrm>
          <a:prstGeom prst="rect">
            <a:avLst/>
          </a:prstGeom>
        </p:spPr>
        <p:txBody>
          <a:bodyPr vert="horz" lIns="365760" tIns="182880" rIns="365760" bIns="18288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212800" y="25425402"/>
            <a:ext cx="8534400" cy="1460500"/>
          </a:xfrm>
          <a:prstGeom prst="rect">
            <a:avLst/>
          </a:prstGeom>
        </p:spPr>
        <p:txBody>
          <a:bodyPr vert="horz" lIns="365760" tIns="182880" rIns="365760" bIns="18288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5C342-2851-3F4B-A84F-EC6D96EE9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63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828800" rtl="0" eaLnBrk="1" latinLnBrk="0" hangingPunct="1"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0" indent="-1371600" algn="l" defTabSz="1828800" rtl="0" eaLnBrk="1" latinLnBrk="0" hangingPunct="1">
        <a:spcBef>
          <a:spcPct val="20000"/>
        </a:spcBef>
        <a:buFont typeface="Arial"/>
        <a:buChar char="•"/>
        <a:defRPr sz="12800" kern="1200">
          <a:solidFill>
            <a:schemeClr val="tx1"/>
          </a:solidFill>
          <a:latin typeface="+mn-lt"/>
          <a:ea typeface="+mn-ea"/>
          <a:cs typeface="+mn-cs"/>
        </a:defRPr>
      </a:lvl1pPr>
      <a:lvl2pPr marL="2971800" indent="-1143000" algn="l" defTabSz="1828800" rtl="0" eaLnBrk="1" latinLnBrk="0" hangingPunct="1">
        <a:spcBef>
          <a:spcPct val="20000"/>
        </a:spcBef>
        <a:buFont typeface="Arial"/>
        <a:buChar char="–"/>
        <a:defRPr sz="112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182880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1828800" rtl="0" eaLnBrk="1" latinLnBrk="0" hangingPunct="1">
        <a:spcBef>
          <a:spcPct val="20000"/>
        </a:spcBef>
        <a:buFont typeface="Arial"/>
        <a:buChar char="–"/>
        <a:defRPr sz="80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1828800" rtl="0" eaLnBrk="1" latinLnBrk="0" hangingPunct="1">
        <a:spcBef>
          <a:spcPct val="20000"/>
        </a:spcBef>
        <a:buFont typeface="Arial"/>
        <a:buChar char="»"/>
        <a:defRPr sz="80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1828800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1828800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1828800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1828800" rtl="0" eaLnBrk="1" latinLnBrk="0" hangingPunct="1">
        <a:spcBef>
          <a:spcPct val="20000"/>
        </a:spcBef>
        <a:buFont typeface="Arial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18288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18288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18288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18288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18288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18288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18288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18288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1"/>
            <a:ext cx="12138452" cy="9106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8453" y="8128001"/>
            <a:ext cx="12138450" cy="9106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7548" y="8128001"/>
            <a:ext cx="12138452" cy="910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86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780" y="8420100"/>
            <a:ext cx="9587899" cy="106065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6885" y="8483600"/>
            <a:ext cx="9633451" cy="106070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5838" y="8483600"/>
            <a:ext cx="9601200" cy="1060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87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156" y="7906633"/>
            <a:ext cx="10680700" cy="10693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900" y="7923111"/>
            <a:ext cx="10685834" cy="10698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1044" y="7901553"/>
            <a:ext cx="10685834" cy="1069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82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2598"/>
            <a:ext cx="12339832" cy="822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243" y="9372598"/>
            <a:ext cx="12339834" cy="822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6167" y="9372598"/>
            <a:ext cx="1233983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15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32003"/>
            <a:ext cx="11397749" cy="7315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749" y="10232003"/>
            <a:ext cx="11374152" cy="731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1150" y="10232003"/>
            <a:ext cx="11397749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66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32003"/>
            <a:ext cx="11397749" cy="7315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749" y="10232003"/>
            <a:ext cx="11397749" cy="7315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5498" y="10232003"/>
            <a:ext cx="11397749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29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199" y="11303000"/>
            <a:ext cx="24501231" cy="45847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9193400" y="16260823"/>
            <a:ext cx="16932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9222564" y="14687101"/>
            <a:ext cx="0" cy="15633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886678" y="16250491"/>
            <a:ext cx="68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X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36764" y="13753742"/>
            <a:ext cx="68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899808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0900" y="7353300"/>
            <a:ext cx="6934200" cy="127254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14400400" y="20451823"/>
            <a:ext cx="16932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4429564" y="18878101"/>
            <a:ext cx="0" cy="15633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093678" y="20441491"/>
            <a:ext cx="68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743764" y="17944742"/>
            <a:ext cx="68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3033807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100" y="11315700"/>
            <a:ext cx="15417800" cy="47879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10184000" y="16337023"/>
            <a:ext cx="16932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10213164" y="14763301"/>
            <a:ext cx="0" cy="15633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877278" y="16326691"/>
            <a:ext cx="68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X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27364" y="13829942"/>
            <a:ext cx="68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439768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7081175" y="1524346"/>
            <a:ext cx="4647714" cy="2253555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7535696" y="15509430"/>
            <a:ext cx="16932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564860" y="13935708"/>
            <a:ext cx="0" cy="15633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228974" y="15499098"/>
            <a:ext cx="68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Z</a:t>
            </a:r>
            <a:endParaRPr lang="en-US" sz="4400" dirty="0"/>
          </a:p>
        </p:txBody>
      </p:sp>
      <p:sp>
        <p:nvSpPr>
          <p:cNvPr id="12" name="TextBox 11"/>
          <p:cNvSpPr txBox="1"/>
          <p:nvPr/>
        </p:nvSpPr>
        <p:spPr>
          <a:xfrm>
            <a:off x="6879060" y="13002349"/>
            <a:ext cx="68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3975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45" y="8635678"/>
            <a:ext cx="9523524" cy="95107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3624" y="8634154"/>
            <a:ext cx="9512300" cy="9512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9351" y="8635678"/>
            <a:ext cx="9515856" cy="951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57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4328</TotalTime>
  <Words>8</Words>
  <Application>Microsoft Macintosh PowerPoint</Application>
  <PresentationFormat>Custom</PresentationFormat>
  <Paragraphs>8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W. Beeler</dc:creator>
  <cp:lastModifiedBy>Benjamin W. Beeler</cp:lastModifiedBy>
  <cp:revision>12</cp:revision>
  <dcterms:created xsi:type="dcterms:W3CDTF">2017-07-12T18:59:46Z</dcterms:created>
  <dcterms:modified xsi:type="dcterms:W3CDTF">2017-08-02T13:41:19Z</dcterms:modified>
</cp:coreProperties>
</file>